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2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2EAB67-FDF4-456C-B958-3A8D0AAC561B}" type="datetimeFigureOut">
              <a:rPr lang="tr-TR" smtClean="0"/>
              <a:t>4.06.2024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tıklatın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880B8C-9642-4340-8039-4720C5FCFE2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3337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880B8C-9642-4340-8039-4720C5FCFE2E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94760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3E505-6AB5-45C2-8E8D-45AAE0EE4B24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01871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6DC35-6E8B-47CD-8C26-FD744D4D93FB}" type="datetime1">
              <a:rPr lang="tr-TR" smtClean="0"/>
              <a:t>4.06.2024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20228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1B50F-B203-47C9-A231-38ED9F945E80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197937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73A16-357E-4C53-9166-2C27D3C2D640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563659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E3972-C8E8-4DD2-8C0F-5F2F90EBE34B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658274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D6BCCB-D558-488C-8283-4DC98B5E5C69}" type="datetime1">
              <a:rPr lang="tr-TR" smtClean="0"/>
              <a:t>4.06.2024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351528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8172E-25B9-463E-921C-78CE30AA78A7}" type="datetime1">
              <a:rPr lang="tr-TR" smtClean="0"/>
              <a:t>4.06.2024</a:t>
            </a:fld>
            <a:endParaRPr lang="tr-T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24754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6C425-E44B-41F3-AFFD-03FC8A4E740D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43620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0F7EF4-84F0-4068-8064-7D1679BE3E0A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088315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AFA6C-A7AE-4F9F-A6A1-FF6BB71A6E73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52739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55EE72-8D99-4250-8A5A-B9E93A0E9610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07049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F3B3-98F7-480D-BDE7-28C7B7915D0E}" type="datetime1">
              <a:rPr lang="tr-TR" smtClean="0"/>
              <a:t>4.06.2024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88960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8976D-315A-40D7-9160-119CBB9ED929}" type="datetime1">
              <a:rPr lang="tr-TR" smtClean="0"/>
              <a:t>4.06.2024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2100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62F37-3E6E-4665-875E-0F442244DEE5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9133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495043-F37D-4E32-BC2A-D7E64A4E471A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2305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F00F3A-18E1-4C99-9435-A53C58BABC8C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47377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C9032-9A27-4579-8326-3CDC49E8A018}" type="datetime1">
              <a:rPr lang="tr-TR" smtClean="0"/>
              <a:t>4.06.2024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5071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16A0BBE-F913-4D39-89BC-D9A9C53A99CB}" type="datetime1">
              <a:rPr lang="tr-TR" smtClean="0"/>
              <a:t>4.06.2024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MUSTAFA POLAT, MUSTAFA URGAN - PROJECT PRESENTATION  </a:t>
            </a:r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0CB72-1786-4EA0-830C-D5E152BB24E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486994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aşlık 2">
            <a:extLst>
              <a:ext uri="{FF2B5EF4-FFF2-40B4-BE49-F238E27FC236}">
                <a16:creationId xmlns:a16="http://schemas.microsoft.com/office/drawing/2014/main" xmlns="" id="{7B29E6AB-C5C3-0685-9DB5-ECC8BB0EDA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78024" y="3154681"/>
            <a:ext cx="7022592" cy="3197167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KTO KARATAY UNIVERSITY 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FACULTY OF ENGINEERING 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MECHATRONICS ENGINEERING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MEM620 COMPUTER AIDED DESIGN AND </a:t>
            </a:r>
            <a:r>
              <a:rPr lang="tr-TR" sz="6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PRODUCTION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ADVERTISEMENT SYSTEM LABELLING LINE 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PROJECT PRESENTATION 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tr-TR" sz="6400" dirty="0" smtClean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17.05.2024</a:t>
            </a:r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200313008 Mustafa </a:t>
            </a:r>
            <a:r>
              <a:rPr lang="tr-TR" sz="6400" dirty="0" err="1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polat</a:t>
            </a:r>
            <a:endParaRPr lang="tr-TR" sz="6400" dirty="0">
              <a:solidFill>
                <a:schemeClr val="accent3">
                  <a:lumMod val="60000"/>
                  <a:lumOff val="4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200313017 MUSTAFA URGAN</a:t>
            </a:r>
          </a:p>
          <a:p>
            <a:pPr algn="ctr"/>
            <a:r>
              <a:rPr lang="tr-TR" sz="6400" dirty="0" err="1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Asst</a:t>
            </a:r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 Prof. Hüseyin ALP </a:t>
            </a:r>
            <a:r>
              <a:rPr lang="tr-TR" sz="6400" dirty="0" err="1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and</a:t>
            </a:r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 </a:t>
            </a:r>
            <a:r>
              <a:rPr lang="tr-TR" sz="6400" dirty="0" err="1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Res</a:t>
            </a:r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 </a:t>
            </a:r>
            <a:r>
              <a:rPr lang="tr-TR" sz="6400" dirty="0" err="1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Asst</a:t>
            </a:r>
            <a:r>
              <a:rPr lang="tr-TR" sz="6400" dirty="0">
                <a:solidFill>
                  <a:schemeClr val="accent3">
                    <a:lumMod val="60000"/>
                    <a:lumOff val="40000"/>
                  </a:schemeClr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</a:rPr>
              <a:t>. Sinan İLGEN</a:t>
            </a:r>
          </a:p>
          <a:p>
            <a:pPr algn="ctr"/>
            <a:endParaRPr lang="tr-TR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tr-TR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xmlns="" id="{E0392150-F8DC-6BB3-8342-F2F2D71C39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0012" y="506152"/>
            <a:ext cx="4371975" cy="26485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1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A23AC114-52AA-D11B-7706-D7F108BA1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07402"/>
          </a:xfrm>
        </p:spPr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6AD39325-BB41-E8DA-79B0-D6DD00D72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399032"/>
            <a:ext cx="8946541" cy="484936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PURPOSE OF THE PROJECT ……………………………………………. 2</a:t>
            </a:r>
          </a:p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PROJECT CONTENTS …………………………………………………….. 3</a:t>
            </a:r>
          </a:p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MATERIALS USED IN THE PROJECT</a:t>
            </a: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………………………………….. 4</a:t>
            </a:r>
          </a:p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LADDER DIAGRAM OF THE PROJECT</a:t>
            </a: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……………………………….. 5</a:t>
            </a:r>
          </a:p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VIEW OF THE PROJECT</a:t>
            </a: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……………………………………. 6</a:t>
            </a:r>
          </a:p>
          <a:p>
            <a:pPr>
              <a:lnSpc>
                <a:spcPct val="150000"/>
              </a:lnSpc>
            </a:pPr>
            <a:r>
              <a:rPr lang="tr-TR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VIDEO OF THE PROJECT ………………………………………………… 7</a:t>
            </a:r>
          </a:p>
          <a:p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1/8</a:t>
            </a:r>
          </a:p>
        </p:txBody>
      </p:sp>
    </p:spTree>
    <p:extLst>
      <p:ext uri="{BB962C8B-B14F-4D97-AF65-F5344CB8AC3E}">
        <p14:creationId xmlns:p14="http://schemas.microsoft.com/office/powerpoint/2010/main" val="212437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416987BF-293E-6E72-962C-B19BB438D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90866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PURPOSE OF THE PROJECT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93F6BB71-6A97-A4E3-5578-906AB1634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00200"/>
            <a:ext cx="8946541" cy="4648199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designed to understand and apply the basic principles of industrial automation.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aims to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optimise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industrial processes by creating an automation system with the integration of components such as conveyor belts, sensors, pistons and PLCs.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project provides a solution to automate material handling and processing processes and increase productivity.</a:t>
            </a:r>
            <a:endParaRPr lang="tr-TR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2/8</a:t>
            </a:r>
          </a:p>
        </p:txBody>
      </p:sp>
    </p:spTree>
    <p:extLst>
      <p:ext uri="{BB962C8B-B14F-4D97-AF65-F5344CB8AC3E}">
        <p14:creationId xmlns:p14="http://schemas.microsoft.com/office/powerpoint/2010/main" val="2584333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BF608125-CE13-4BE9-941B-F5385FB89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184058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PROJECT CONTENTS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7C8525AB-AACD-DB4C-FBD3-41018F55B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36776"/>
            <a:ext cx="8946541" cy="461162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presentation introduces the design and operating principles of an automation system using a conveyor belt, object detection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sensor, motor, valve, pneumatic piston, CPU PLC and relay.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presentation explains in detail the object detection and operation application processes on the conveyor belt.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also gives information about the aim of the project, the importance of industrial automation and the functions of the components used.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Finally, the results of the project and areas for future improvement are also discussed as part of the presentation.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3/8</a:t>
            </a:r>
          </a:p>
        </p:txBody>
      </p:sp>
    </p:spTree>
    <p:extLst>
      <p:ext uri="{BB962C8B-B14F-4D97-AF65-F5344CB8AC3E}">
        <p14:creationId xmlns:p14="http://schemas.microsoft.com/office/powerpoint/2010/main" val="933374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95B9EC51-5675-D71F-9C24-DA2304E3B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928026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MATERIALS USED IN THE PROJECT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xmlns="" id="{133FF0B6-9599-DABF-7516-820C20E9C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45920"/>
            <a:ext cx="8946541" cy="4602479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Fuse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Connector</a:t>
            </a:r>
          </a:p>
          <a:p>
            <a:pPr>
              <a:lnSpc>
                <a:spcPct val="15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Relay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tr-T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Proximity</a:t>
            </a:r>
            <a:r>
              <a:rPr lang="tr-T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tr-TR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Capacitive</a:t>
            </a:r>
            <a:r>
              <a:rPr lang="tr-TR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</a:t>
            </a:r>
          </a:p>
          <a:p>
            <a:pPr>
              <a:lnSpc>
                <a:spcPct val="15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Pneumatic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Piston</a:t>
            </a:r>
          </a:p>
          <a:p>
            <a:pPr>
              <a:lnSpc>
                <a:spcPct val="150000"/>
              </a:lnSpc>
            </a:pP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PLC </a:t>
            </a:r>
          </a:p>
          <a:p>
            <a:pPr>
              <a:lnSpc>
                <a:spcPct val="150000"/>
              </a:lnSpc>
            </a:pP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Belt</a:t>
            </a:r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tr-TR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Conveyor</a:t>
            </a:r>
            <a:endParaRPr lang="tr-T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tr-TR" dirty="0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4/8</a:t>
            </a:r>
          </a:p>
        </p:txBody>
      </p:sp>
    </p:spTree>
    <p:extLst>
      <p:ext uri="{BB962C8B-B14F-4D97-AF65-F5344CB8AC3E}">
        <p14:creationId xmlns:p14="http://schemas.microsoft.com/office/powerpoint/2010/main" val="76325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CF5867B0-62CB-D203-CAD2-B4A37F682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046898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LADDER DIAGRAM OF THE PROJECT </a:t>
            </a:r>
            <a:endParaRPr lang="tr-T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5/8</a:t>
            </a:r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1447800"/>
            <a:ext cx="8947150" cy="2400632"/>
          </a:xfr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3848431"/>
            <a:ext cx="8947150" cy="233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29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CA916C58-5AFE-56F3-FDFC-ED3B757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71410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GENERAL VIEW OF THE PROJECT</a:t>
            </a:r>
            <a:endParaRPr lang="tr-TR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İçerik Yer Tutucusu 4" descr="elektronik donanım, Elektrik kabloları, kablo, elektronik mühendisliği içeren bir resim&#10;&#10;Açıklama otomatik olarak oluşturuldu">
            <a:extLst>
              <a:ext uri="{FF2B5EF4-FFF2-40B4-BE49-F238E27FC236}">
                <a16:creationId xmlns:a16="http://schemas.microsoft.com/office/drawing/2014/main" xmlns="" id="{D13802BB-45FE-C86E-36EF-716689C0E12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0" y="1394691"/>
            <a:ext cx="9404723" cy="5010591"/>
          </a:xfrm>
        </p:spPr>
      </p:pic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6/8</a:t>
            </a:r>
          </a:p>
        </p:txBody>
      </p:sp>
    </p:spTree>
    <p:extLst>
      <p:ext uri="{BB962C8B-B14F-4D97-AF65-F5344CB8AC3E}">
        <p14:creationId xmlns:p14="http://schemas.microsoft.com/office/powerpoint/2010/main" val="3915354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B92318E3-6FB4-593F-FE55-0935FCBCB4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82306"/>
          </a:xfrm>
        </p:spPr>
        <p:txBody>
          <a:bodyPr/>
          <a:lstStyle/>
          <a:p>
            <a:r>
              <a:rPr lang="tr-T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VIDEO OF THE PROJECT </a:t>
            </a:r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7/8</a:t>
            </a:r>
          </a:p>
        </p:txBody>
      </p:sp>
      <p:pic>
        <p:nvPicPr>
          <p:cNvPr id="7" name="WhatsApp Video 2024-06-04 at 21.18.5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6111" y="1063416"/>
            <a:ext cx="9404723" cy="5184984"/>
          </a:xfrm>
        </p:spPr>
      </p:pic>
    </p:spTree>
    <p:extLst>
      <p:ext uri="{BB962C8B-B14F-4D97-AF65-F5344CB8AC3E}">
        <p14:creationId xmlns:p14="http://schemas.microsoft.com/office/powerpoint/2010/main" val="2527775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xmlns="" id="{059EA796-142E-D5B2-E71F-AA343EFD0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5527458"/>
          </a:xfrm>
        </p:spPr>
        <p:txBody>
          <a:bodyPr/>
          <a:lstStyle/>
          <a:p>
            <a:pPr algn="ctr"/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tr-TR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 PATIENTLY.</a:t>
            </a:r>
            <a:endParaRPr lang="tr-TR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MUSTAFA POLAT, MUSTAFA URGAN - PROJECT PRESENTATION  </a:t>
            </a:r>
            <a:endParaRPr lang="tr-T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tr-T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8/8</a:t>
            </a:r>
          </a:p>
        </p:txBody>
      </p:sp>
    </p:spTree>
    <p:extLst>
      <p:ext uri="{BB962C8B-B14F-4D97-AF65-F5344CB8AC3E}">
        <p14:creationId xmlns:p14="http://schemas.microsoft.com/office/powerpoint/2010/main" val="253964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İyon">
  <a:themeElements>
    <a:clrScheme name="İy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İy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İy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114</TotalTime>
  <Words>374</Words>
  <Application>Microsoft Office PowerPoint</Application>
  <PresentationFormat>Geniş ekran</PresentationFormat>
  <Paragraphs>58</Paragraphs>
  <Slides>9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6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6" baseType="lpstr">
      <vt:lpstr>Aptos</vt:lpstr>
      <vt:lpstr>Arial</vt:lpstr>
      <vt:lpstr>Calibri</vt:lpstr>
      <vt:lpstr>Century Gothic</vt:lpstr>
      <vt:lpstr>Times New Roman</vt:lpstr>
      <vt:lpstr>Wingdings 3</vt:lpstr>
      <vt:lpstr>İyon</vt:lpstr>
      <vt:lpstr>PowerPoint Sunusu</vt:lpstr>
      <vt:lpstr>TABLE OF CONTENTS</vt:lpstr>
      <vt:lpstr>1. PURPOSE OF THE PROJECT </vt:lpstr>
      <vt:lpstr>2. PROJECT CONTENTS</vt:lpstr>
      <vt:lpstr>3. MATERIALS USED IN THE PROJECT  </vt:lpstr>
      <vt:lpstr>4. LADDER DIAGRAM OF THE PROJECT </vt:lpstr>
      <vt:lpstr>5. GENERAL VIEW OF THE PROJECT</vt:lpstr>
      <vt:lpstr>6. VIDEO OF THE PROJECT </vt:lpstr>
      <vt:lpstr>       THANK YOU FOR LISTENING PATIENTLY.</vt:lpstr>
    </vt:vector>
  </TitlesOfParts>
  <Company>User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MUSTAFA URGAN</dc:creator>
  <cp:lastModifiedBy>MUSTAFA URGAN</cp:lastModifiedBy>
  <cp:revision>8</cp:revision>
  <dcterms:created xsi:type="dcterms:W3CDTF">2024-05-09T19:39:45Z</dcterms:created>
  <dcterms:modified xsi:type="dcterms:W3CDTF">2024-06-04T18:21:44Z</dcterms:modified>
</cp:coreProperties>
</file>

<file path=docProps/thumbnail.jpeg>
</file>